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6" r:id="rId1"/>
  </p:sldMasterIdLst>
  <p:sldIdLst>
    <p:sldId id="272" r:id="rId2"/>
    <p:sldId id="259" r:id="rId3"/>
    <p:sldId id="258" r:id="rId4"/>
    <p:sldId id="268" r:id="rId5"/>
    <p:sldId id="260" r:id="rId6"/>
    <p:sldId id="261" r:id="rId7"/>
    <p:sldId id="263" r:id="rId8"/>
    <p:sldId id="270" r:id="rId9"/>
    <p:sldId id="264" r:id="rId10"/>
    <p:sldId id="269" r:id="rId11"/>
    <p:sldId id="265" r:id="rId12"/>
    <p:sldId id="266" r:id="rId13"/>
    <p:sldId id="267"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12"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16F2082-C06A-4509-9DDB-FC08F2B7E7C1}" type="datetimeFigureOut">
              <a:rPr lang="en-US" smtClean="0"/>
              <a:t>8/14/2020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9B80EFB-E046-4490-8212-440CBC1FC84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6F2082-C06A-4509-9DDB-FC08F2B7E7C1}"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B80EFB-E046-4490-8212-440CBC1FC84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6F2082-C06A-4509-9DDB-FC08F2B7E7C1}"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B80EFB-E046-4490-8212-440CBC1FC84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6F2082-C06A-4509-9DDB-FC08F2B7E7C1}"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B80EFB-E046-4490-8212-440CBC1FC84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16F2082-C06A-4509-9DDB-FC08F2B7E7C1}"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B80EFB-E046-4490-8212-440CBC1FC84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6F2082-C06A-4509-9DDB-FC08F2B7E7C1}"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B80EFB-E046-4490-8212-440CBC1FC84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16F2082-C06A-4509-9DDB-FC08F2B7E7C1}" type="datetimeFigureOut">
              <a:rPr lang="en-US" smtClean="0"/>
              <a:t>8/14/2020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B80EFB-E046-4490-8212-440CBC1FC84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6F2082-C06A-4509-9DDB-FC08F2B7E7C1}" type="datetimeFigureOut">
              <a:rPr lang="en-US" smtClean="0"/>
              <a:t>8/14/2020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B80EFB-E046-4490-8212-440CBC1FC84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F2082-C06A-4509-9DDB-FC08F2B7E7C1}" type="datetimeFigureOut">
              <a:rPr lang="en-US" smtClean="0"/>
              <a:t>8/14/2020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B80EFB-E046-4490-8212-440CBC1FC84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6F2082-C06A-4509-9DDB-FC08F2B7E7C1}"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B80EFB-E046-4490-8212-440CBC1FC84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6F2082-C06A-4509-9DDB-FC08F2B7E7C1}"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9B80EFB-E046-4490-8212-440CBC1FC84C}"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16F2082-C06A-4509-9DDB-FC08F2B7E7C1}" type="datetimeFigureOut">
              <a:rPr lang="en-US" smtClean="0"/>
              <a:t>8/14/2020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9B80EFB-E046-4490-8212-440CBC1FC84C}"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0"/>
            <a:ext cx="7620000" cy="856488"/>
          </a:xfrm>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r>
              <a:rPr lang="en-US" b="1" dirty="0" smtClean="0">
                <a:latin typeface="Times New Roman" pitchFamily="18" charset="0"/>
                <a:cs typeface="Times New Roman" pitchFamily="18" charset="0"/>
              </a:rPr>
              <a:t>Topic</a:t>
            </a:r>
            <a:r>
              <a:rPr lang="en-US" b="1" dirty="0">
                <a:latin typeface="Times New Roman" pitchFamily="18" charset="0"/>
                <a:cs typeface="Times New Roman" pitchFamily="18" charset="0"/>
              </a:rPr>
              <a:t>: Inertial and non-inertial </a:t>
            </a:r>
            <a:r>
              <a:rPr lang="en-US" b="1" dirty="0" smtClean="0">
                <a:latin typeface="Times New Roman" pitchFamily="18" charset="0"/>
                <a:cs typeface="Times New Roman" pitchFamily="18" charset="0"/>
              </a:rPr>
              <a:t>frames</a:t>
            </a:r>
            <a:endParaRPr lang="en-US" dirty="0"/>
          </a:p>
        </p:txBody>
      </p:sp>
      <p:sp>
        <p:nvSpPr>
          <p:cNvPr id="3" name="Content Placeholder 2"/>
          <p:cNvSpPr>
            <a:spLocks noGrp="1"/>
          </p:cNvSpPr>
          <p:nvPr>
            <p:ph idx="4294967295"/>
          </p:nvPr>
        </p:nvSpPr>
        <p:spPr>
          <a:xfrm>
            <a:off x="0" y="1935163"/>
            <a:ext cx="8229600" cy="4389437"/>
          </a:xfrm>
        </p:spPr>
        <p:txBody>
          <a:bodyPr/>
          <a:lstStyle/>
          <a:p>
            <a:pPr marL="0" indent="0" algn="ctr">
              <a:buNone/>
            </a:pPr>
            <a:endParaRPr lang="en-US" b="1" dirty="0" smtClean="0">
              <a:latin typeface="Times New Roman" pitchFamily="18" charset="0"/>
              <a:cs typeface="Times New Roman" pitchFamily="18" charset="0"/>
            </a:endParaRPr>
          </a:p>
          <a:p>
            <a:pPr marL="0" indent="0" algn="ctr">
              <a:buNone/>
            </a:pP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3686746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Example 3</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r>
              <a:rPr lang="en-US" dirty="0" smtClean="0">
                <a:latin typeface="Times New Roman" pitchFamily="18" charset="0"/>
                <a:cs typeface="Times New Roman" pitchFamily="18" charset="0"/>
              </a:rPr>
              <a:t>A train is moving with constant </a:t>
            </a:r>
            <a:r>
              <a:rPr lang="en-US" dirty="0" err="1" smtClean="0">
                <a:latin typeface="Times New Roman" pitchFamily="18" charset="0"/>
                <a:cs typeface="Times New Roman" pitchFamily="18" charset="0"/>
              </a:rPr>
              <a:t>velocity.It</a:t>
            </a:r>
            <a:r>
              <a:rPr lang="en-US" dirty="0" smtClean="0">
                <a:latin typeface="Times New Roman" pitchFamily="18" charset="0"/>
                <a:cs typeface="Times New Roman" pitchFamily="18" charset="0"/>
              </a:rPr>
              <a:t> will move with constant velocity as long as it is acted upon by external force.</a:t>
            </a:r>
          </a:p>
          <a:p>
            <a:pPr marL="0" indent="0">
              <a:buNone/>
            </a:pPr>
            <a:endParaRPr lang="en-US" dirty="0" smtClean="0">
              <a:latin typeface="Times New Roman" pitchFamily="18" charset="0"/>
              <a:cs typeface="Times New Roman" pitchFamily="18" charset="0"/>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9553" b="67363"/>
          <a:stretch/>
        </p:blipFill>
        <p:spPr>
          <a:xfrm>
            <a:off x="2362200" y="3352801"/>
            <a:ext cx="4343400" cy="2209800"/>
          </a:xfrm>
          <a:prstGeom prst="rect">
            <a:avLst/>
          </a:prstGeom>
        </p:spPr>
      </p:pic>
    </p:spTree>
    <p:extLst>
      <p:ext uri="{BB962C8B-B14F-4D97-AF65-F5344CB8AC3E}">
        <p14:creationId xmlns:p14="http://schemas.microsoft.com/office/powerpoint/2010/main" val="1882206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Non-Inertial Frame Of Reference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A frame of reference that accelerates with respect to an inertial frame of reference.</a:t>
            </a:r>
          </a:p>
          <a:p>
            <a:r>
              <a:rPr lang="en-US" dirty="0" smtClean="0">
                <a:latin typeface="Times New Roman" pitchFamily="18" charset="0"/>
                <a:cs typeface="Times New Roman" pitchFamily="18" charset="0"/>
              </a:rPr>
              <a:t>The first Newton’s law does not hold.</a:t>
            </a:r>
          </a:p>
          <a:p>
            <a:r>
              <a:rPr lang="en-US" dirty="0" smtClean="0">
                <a:latin typeface="Times New Roman" pitchFamily="18" charset="0"/>
                <a:cs typeface="Times New Roman" pitchFamily="18" charset="0"/>
              </a:rPr>
              <a:t>Non- inertial frames of reference occur inside the objects which are accelerating.</a:t>
            </a:r>
          </a:p>
          <a:p>
            <a:r>
              <a:rPr lang="en-US" dirty="0" smtClean="0">
                <a:latin typeface="Times New Roman" pitchFamily="18" charset="0"/>
                <a:cs typeface="Times New Roman" pitchFamily="18" charset="0"/>
              </a:rPr>
              <a:t>Non- inertial frame of reference have fictitious forces which act upon objects in the reference frames. </a:t>
            </a: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187564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r>
              <a:rPr lang="en-US" b="1" dirty="0" smtClean="0">
                <a:latin typeface="Times New Roman" pitchFamily="18" charset="0"/>
                <a:cs typeface="Times New Roman" pitchFamily="18" charset="0"/>
              </a:rPr>
              <a:t>Fictitious Force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lgn="ctr">
              <a:buNone/>
            </a:pPr>
            <a:endParaRPr lang="en-US" dirty="0" smtClean="0">
              <a:latin typeface="Times New Roman" pitchFamily="18" charset="0"/>
              <a:cs typeface="Times New Roman" pitchFamily="18" charset="0"/>
            </a:endParaRPr>
          </a:p>
          <a:p>
            <a:pPr marL="0" indent="0" algn="ctr">
              <a:buNone/>
            </a:pPr>
            <a:endParaRPr lang="en-US" dirty="0">
              <a:latin typeface="Times New Roman" pitchFamily="18" charset="0"/>
              <a:cs typeface="Times New Roman" pitchFamily="18" charset="0"/>
            </a:endParaRPr>
          </a:p>
          <a:p>
            <a:pPr marL="0" indent="0" algn="ctr">
              <a:buNone/>
            </a:pPr>
            <a:r>
              <a:rPr lang="en-US" dirty="0" smtClean="0">
                <a:latin typeface="Times New Roman" pitchFamily="18" charset="0"/>
                <a:cs typeface="Times New Roman" pitchFamily="18" charset="0"/>
              </a:rPr>
              <a:t>It is an apparent yet non-existent force invented to explain the movement of objects within non inertial frames of reference.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727811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r>
              <a:rPr lang="en-US" b="1" dirty="0" smtClean="0">
                <a:latin typeface="Times New Roman" pitchFamily="18" charset="0"/>
                <a:cs typeface="Times New Roman" pitchFamily="18" charset="0"/>
              </a:rPr>
              <a:t>Examples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r>
              <a:rPr lang="en-US" dirty="0" smtClean="0">
                <a:latin typeface="Times New Roman" pitchFamily="18" charset="0"/>
                <a:cs typeface="Times New Roman" pitchFamily="18" charset="0"/>
              </a:rPr>
              <a:t> </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An accelerating car pushes us back into seat.</a:t>
            </a:r>
          </a:p>
          <a:p>
            <a:r>
              <a:rPr lang="en-US" dirty="0" smtClean="0">
                <a:latin typeface="Times New Roman" pitchFamily="18" charset="0"/>
                <a:cs typeface="Times New Roman" pitchFamily="18" charset="0"/>
              </a:rPr>
              <a:t>We enjoy a roller coaster or a ride at the midway precisely  because they are not inertial frame of reference.</a:t>
            </a: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02950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04088"/>
            <a:ext cx="8305800" cy="3410712"/>
          </a:xfrm>
        </p:spPr>
        <p:txBody>
          <a:bodyPr>
            <a:normAutofit/>
          </a:bodyPr>
          <a:lstStyle/>
          <a:p>
            <a:r>
              <a:rPr lang="en-US" sz="9600" b="1" dirty="0">
                <a:latin typeface="Times New Roman" pitchFamily="18" charset="0"/>
                <a:cs typeface="Times New Roman" pitchFamily="18" charset="0"/>
              </a:rPr>
              <a:t> </a:t>
            </a:r>
            <a:r>
              <a:rPr lang="en-US" sz="9600" b="1" dirty="0" smtClean="0">
                <a:latin typeface="Times New Roman" pitchFamily="18" charset="0"/>
                <a:cs typeface="Times New Roman" pitchFamily="18" charset="0"/>
              </a:rPr>
              <a:t>    Thank you</a:t>
            </a:r>
            <a:endParaRPr lang="en-US" sz="9600" b="1" dirty="0">
              <a:latin typeface="Times New Roman" pitchFamily="18" charset="0"/>
              <a:cs typeface="Times New Roman" pitchFamily="18" charset="0"/>
            </a:endParaRPr>
          </a:p>
        </p:txBody>
      </p:sp>
    </p:spTree>
    <p:extLst>
      <p:ext uri="{BB962C8B-B14F-4D97-AF65-F5344CB8AC3E}">
        <p14:creationId xmlns:p14="http://schemas.microsoft.com/office/powerpoint/2010/main" val="2690259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Frames Of Reference</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latin typeface="Times New Roman" pitchFamily="18" charset="0"/>
                <a:cs typeface="Times New Roman" pitchFamily="18" charset="0"/>
              </a:rPr>
              <a:t>Frame of reference:</a:t>
            </a:r>
          </a:p>
          <a:p>
            <a:pPr marL="0" indent="0">
              <a:buNone/>
            </a:pPr>
            <a:r>
              <a:rPr lang="en-US" dirty="0" smtClean="0">
                <a:latin typeface="Times New Roman" pitchFamily="18" charset="0"/>
                <a:cs typeface="Times New Roman" pitchFamily="18" charset="0"/>
              </a:rPr>
              <a:t>A coordinate system relative to which motion is described or observed. It consists of an abstract coordinate system and set of physical reference points that uniquely fix the coordinate system and standardize the measurements within that frame.</a:t>
            </a:r>
          </a:p>
          <a:p>
            <a:pPr marL="0" indent="0">
              <a:buNone/>
            </a:pPr>
            <a:r>
              <a:rPr lang="en-US" dirty="0" smtClean="0">
                <a:latin typeface="Times New Roman" pitchFamily="18" charset="0"/>
                <a:cs typeface="Times New Roman" pitchFamily="18" charset="0"/>
              </a:rPr>
              <a:t>We can use frame of reference to see how fast something appears to move from different perspectives.</a:t>
            </a:r>
          </a:p>
          <a:p>
            <a:pPr marL="0" indent="0">
              <a:buNone/>
            </a:pPr>
            <a:endParaRPr lang="en-US" dirty="0"/>
          </a:p>
        </p:txBody>
      </p:sp>
    </p:spTree>
    <p:extLst>
      <p:ext uri="{BB962C8B-B14F-4D97-AF65-F5344CB8AC3E}">
        <p14:creationId xmlns:p14="http://schemas.microsoft.com/office/powerpoint/2010/main" val="1696703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r>
              <a:rPr lang="en-US" b="1" dirty="0" smtClean="0">
                <a:latin typeface="Times New Roman" pitchFamily="18" charset="0"/>
                <a:cs typeface="Times New Roman" pitchFamily="18" charset="0"/>
              </a:rPr>
              <a:t>Types Of Frame Of Reference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pPr>
            <a:endParaRPr lang="en-US" dirty="0" smtClean="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There are two types of frames of reference:</a:t>
            </a:r>
          </a:p>
          <a:p>
            <a:r>
              <a:rPr lang="en-US" dirty="0" smtClean="0">
                <a:latin typeface="Times New Roman" pitchFamily="18" charset="0"/>
                <a:cs typeface="Times New Roman" pitchFamily="18" charset="0"/>
              </a:rPr>
              <a:t>Inertial frame of reference</a:t>
            </a:r>
          </a:p>
          <a:p>
            <a:r>
              <a:rPr lang="en-US" dirty="0" smtClean="0">
                <a:latin typeface="Times New Roman" pitchFamily="18" charset="0"/>
                <a:cs typeface="Times New Roman" pitchFamily="18" charset="0"/>
              </a:rPr>
              <a:t>Non-Inertial frame of reference</a:t>
            </a: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47150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First of all we have to know about Inertia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Inertia is a property of matter by which it continues in its existing state of rest or uniform motion in a straight line, unless that state is changed by an external force.</a:t>
            </a:r>
          </a:p>
          <a:p>
            <a:r>
              <a:rPr lang="en-US" dirty="0" smtClean="0">
                <a:latin typeface="Times New Roman" pitchFamily="18" charset="0"/>
                <a:cs typeface="Times New Roman" pitchFamily="18" charset="0"/>
              </a:rPr>
              <a:t>A tendency to do nothing or to remain unchanged.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463479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Inertial Frames Of Reference: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pPr>
            <a:r>
              <a:rPr lang="en-US" b="1" dirty="0" smtClean="0">
                <a:latin typeface="Times New Roman" pitchFamily="18" charset="0"/>
                <a:cs typeface="Times New Roman" pitchFamily="18" charset="0"/>
              </a:rPr>
              <a:t>Definition: </a:t>
            </a:r>
            <a:r>
              <a:rPr lang="en-US" dirty="0" smtClean="0">
                <a:latin typeface="Times New Roman" pitchFamily="18" charset="0"/>
                <a:cs typeface="Times New Roman" pitchFamily="18" charset="0"/>
              </a:rPr>
              <a:t>A frame of reference that moves at a zero or constant velocity. A frame in which Newton’s first law holds true.</a:t>
            </a:r>
          </a:p>
          <a:p>
            <a:r>
              <a:rPr lang="en-US" dirty="0" smtClean="0">
                <a:latin typeface="Times New Roman" pitchFamily="18" charset="0"/>
                <a:cs typeface="Times New Roman" pitchFamily="18" charset="0"/>
              </a:rPr>
              <a:t>According to Newton’s law, a body not acted upon by any external force, has an </a:t>
            </a:r>
            <a:r>
              <a:rPr lang="en-US" dirty="0" err="1" smtClean="0">
                <a:latin typeface="Times New Roman" pitchFamily="18" charset="0"/>
                <a:cs typeface="Times New Roman" pitchFamily="18" charset="0"/>
              </a:rPr>
              <a:t>unaccelerated</a:t>
            </a:r>
            <a:r>
              <a:rPr lang="en-US" dirty="0" smtClean="0">
                <a:latin typeface="Times New Roman" pitchFamily="18" charset="0"/>
                <a:cs typeface="Times New Roman" pitchFamily="18" charset="0"/>
              </a:rPr>
              <a:t>  motion(i.e., if no external force acts on a body, its acceleration remains zero). In other words, if the body is at rest, it remains at rest, but if it is in motion, it remains moving with the same speed in the same direction, unless the external force is applied.  </a:t>
            </a: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333773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b="1" dirty="0">
                <a:latin typeface="Times New Roman" pitchFamily="18" charset="0"/>
                <a:cs typeface="Times New Roman" pitchFamily="18" charset="0"/>
              </a:rPr>
              <a:t>S</a:t>
            </a:r>
            <a:r>
              <a:rPr lang="en-US" b="1" dirty="0" smtClean="0">
                <a:latin typeface="Times New Roman" pitchFamily="18" charset="0"/>
                <a:cs typeface="Times New Roman" pitchFamily="18" charset="0"/>
              </a:rPr>
              <a:t>everal ways to describe an inertial frames.</a:t>
            </a:r>
            <a:endParaRPr lang="en-US" b="1" dirty="0"/>
          </a:p>
        </p:txBody>
      </p:sp>
      <p:sp>
        <p:nvSpPr>
          <p:cNvPr id="8" name="Content Placeholder 7"/>
          <p:cNvSpPr>
            <a:spLocks noGrp="1"/>
          </p:cNvSpPr>
          <p:nvPr>
            <p:ph idx="1"/>
          </p:nvPr>
        </p:nvSpPr>
        <p:spPr/>
        <p:txBody>
          <a:bodyPr>
            <a:normAutofit lnSpcReduction="10000"/>
          </a:bodyPr>
          <a:lstStyle/>
          <a:p>
            <a:pPr marL="0" indent="0">
              <a:buNone/>
            </a:pPr>
            <a:r>
              <a:rPr lang="en-US" dirty="0" smtClean="0">
                <a:latin typeface="Times New Roman" pitchFamily="18" charset="0"/>
                <a:cs typeface="Times New Roman" pitchFamily="18" charset="0"/>
              </a:rPr>
              <a:t>Here are few descriptions:</a:t>
            </a:r>
          </a:p>
          <a:p>
            <a:r>
              <a:rPr lang="en-US" dirty="0" smtClean="0">
                <a:latin typeface="Times New Roman" pitchFamily="18" charset="0"/>
                <a:cs typeface="Times New Roman" pitchFamily="18" charset="0"/>
              </a:rPr>
              <a:t>An inertial frame of reference is a frame of reference with constant velocity.</a:t>
            </a:r>
          </a:p>
          <a:p>
            <a:r>
              <a:rPr lang="en-US" dirty="0" smtClean="0">
                <a:latin typeface="Times New Roman" pitchFamily="18" charset="0"/>
                <a:cs typeface="Times New Roman" pitchFamily="18" charset="0"/>
              </a:rPr>
              <a:t>An inertial frame of reference is a non-accelerating frame of reference.</a:t>
            </a:r>
          </a:p>
          <a:p>
            <a:r>
              <a:rPr lang="en-US" dirty="0" smtClean="0">
                <a:latin typeface="Times New Roman" pitchFamily="18" charset="0"/>
                <a:cs typeface="Times New Roman" pitchFamily="18" charset="0"/>
              </a:rPr>
              <a:t> An inertial frame of reference is a frame of reference in which law of inertia holds.</a:t>
            </a:r>
          </a:p>
          <a:p>
            <a:r>
              <a:rPr lang="en-US" dirty="0" smtClean="0">
                <a:latin typeface="Times New Roman" pitchFamily="18" charset="0"/>
                <a:cs typeface="Times New Roman" pitchFamily="18" charset="0"/>
              </a:rPr>
              <a:t>An inertial frame of reference is a frame of reference in which Newton’s law of motion hold.</a:t>
            </a:r>
          </a:p>
          <a:p>
            <a:r>
              <a:rPr lang="en-US" dirty="0" smtClean="0">
                <a:latin typeface="Times New Roman" pitchFamily="18" charset="0"/>
                <a:cs typeface="Times New Roman" pitchFamily="18" charset="0"/>
              </a:rPr>
              <a:t>In an inertial frame of reference no fictitious forces arise.</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02958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latin typeface="Times New Roman" pitchFamily="18" charset="0"/>
                <a:cs typeface="Times New Roman" pitchFamily="18" charset="0"/>
              </a:rPr>
              <a:t>Example 1</a:t>
            </a:r>
            <a:endParaRPr lang="en-US" b="1" dirty="0">
              <a:latin typeface="Times New Roman" pitchFamily="18" charset="0"/>
              <a:cs typeface="Times New Roman" pitchFamily="18" charset="0"/>
            </a:endParaRPr>
          </a:p>
        </p:txBody>
      </p:sp>
      <p:sp>
        <p:nvSpPr>
          <p:cNvPr id="6" name="Content Placeholder 5"/>
          <p:cNvSpPr>
            <a:spLocks noGrp="1"/>
          </p:cNvSpPr>
          <p:nvPr>
            <p:ph idx="1"/>
          </p:nvPr>
        </p:nvSpPr>
        <p:spPr/>
        <p:txBody>
          <a:bodyPr>
            <a:normAutofit/>
          </a:bodyPr>
          <a:lstStyle/>
          <a:p>
            <a:pPr marL="0" indent="0">
              <a:buNone/>
            </a:pPr>
            <a:r>
              <a:rPr lang="en-US" dirty="0" smtClean="0">
                <a:latin typeface="Times New Roman" pitchFamily="18" charset="0"/>
                <a:cs typeface="Times New Roman" pitchFamily="18" charset="0"/>
              </a:rPr>
              <a:t>Consider two frames S and S’ either stationary relative to each other or moving with a constant velocity relative to each other. A body which is stationary to an observer in a frame S, will either appear to be stationary or will appear to be moving with constant velocity to an observer in the frame S’ also, i.e., the force acting on the body for the observers of both frames will be zero. Similarly, if a body is moving with some acceleration a relative to the observer in the frame S, the body will have the same acceleration relative to the observer in the frame S’.</a:t>
            </a: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01675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4400" b="1" dirty="0" smtClean="0">
                <a:latin typeface="Times New Roman" pitchFamily="18" charset="0"/>
                <a:cs typeface="Times New Roman" pitchFamily="18" charset="0"/>
              </a:rPr>
              <a:t>Representation of Example 1</a:t>
            </a:r>
            <a:endParaRPr lang="en-US" sz="4400" b="1" dirty="0">
              <a:latin typeface="Times New Roman" pitchFamily="18" charset="0"/>
              <a:cs typeface="Times New Roman" pitchFamily="18" charset="0"/>
            </a:endParaRPr>
          </a:p>
        </p:txBody>
      </p:sp>
      <p:pic>
        <p:nvPicPr>
          <p:cNvPr id="10" name="Content Placeholder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62199" y="2209800"/>
            <a:ext cx="4724401" cy="3962400"/>
          </a:xfrm>
        </p:spPr>
      </p:pic>
    </p:spTree>
    <p:extLst>
      <p:ext uri="{BB962C8B-B14F-4D97-AF65-F5344CB8AC3E}">
        <p14:creationId xmlns:p14="http://schemas.microsoft.com/office/powerpoint/2010/main" val="3645003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533400" y="228600"/>
            <a:ext cx="8229600" cy="990600"/>
          </a:xfrm>
        </p:spPr>
        <p:txBody>
          <a:bodyPr>
            <a:normAutofit/>
          </a:bodyPr>
          <a:lstStyle/>
          <a:p>
            <a:r>
              <a:rPr lang="en-US" b="1" dirty="0" smtClean="0">
                <a:latin typeface="Times New Roman" pitchFamily="18" charset="0"/>
                <a:cs typeface="Times New Roman" pitchFamily="18" charset="0"/>
              </a:rPr>
              <a:t>Example 2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r>
              <a:rPr lang="en-US" dirty="0" smtClean="0">
                <a:latin typeface="Times New Roman" pitchFamily="18" charset="0"/>
                <a:cs typeface="Times New Roman" pitchFamily="18" charset="0"/>
              </a:rPr>
              <a:t>A book lying on the table is stationary. It will be at rest as long as no external force acts on it.</a:t>
            </a:r>
          </a:p>
          <a:p>
            <a:pPr marL="0" indent="0">
              <a:buNone/>
            </a:pPr>
            <a:endParaRPr lang="en-US" dirty="0" smtClean="0">
              <a:latin typeface="Times New Roman" pitchFamily="18" charset="0"/>
              <a:cs typeface="Times New Roman" pitchFamily="18" charset="0"/>
            </a:endParaRPr>
          </a:p>
          <a:p>
            <a:pPr marL="0" indent="0" algn="ctr">
              <a:buNone/>
            </a:pPr>
            <a:endParaRPr lang="en-US" sz="4400" b="1" dirty="0" smtClean="0">
              <a:latin typeface="Times New Roman" pitchFamily="18" charset="0"/>
              <a:cs typeface="Times New Roman" pitchFamily="18" charset="0"/>
            </a:endParaRPr>
          </a:p>
          <a:p>
            <a:pPr marL="0" indent="0" algn="ctr">
              <a:buNone/>
            </a:pPr>
            <a:endParaRPr lang="en-US" dirty="0" smtClean="0">
              <a:latin typeface="Times New Roman" pitchFamily="18" charset="0"/>
              <a:cs typeface="Times New Roman" pitchFamily="18" charset="0"/>
            </a:endParaRPr>
          </a:p>
          <a:p>
            <a:pPr marL="0" indent="0" algn="ctr">
              <a:buNone/>
            </a:pPr>
            <a:endParaRPr lang="en-US" sz="4400" b="1" dirty="0">
              <a:latin typeface="Times New Roman" pitchFamily="18" charset="0"/>
              <a:cs typeface="Times New Roman" pitchFamily="18" charset="0"/>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9552" b="51444"/>
          <a:stretch/>
        </p:blipFill>
        <p:spPr>
          <a:xfrm>
            <a:off x="2895600" y="3048000"/>
            <a:ext cx="3248526" cy="2674961"/>
          </a:xfrm>
          <a:prstGeom prst="rect">
            <a:avLst/>
          </a:prstGeom>
        </p:spPr>
      </p:pic>
    </p:spTree>
    <p:extLst>
      <p:ext uri="{BB962C8B-B14F-4D97-AF65-F5344CB8AC3E}">
        <p14:creationId xmlns:p14="http://schemas.microsoft.com/office/powerpoint/2010/main" val="28902363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516</TotalTime>
  <Words>602</Words>
  <Application>Microsoft Office PowerPoint</Application>
  <PresentationFormat>On-screen Show (4:3)</PresentationFormat>
  <Paragraphs>49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      Topic: Inertial and non-inertial frames</vt:lpstr>
      <vt:lpstr>Frames Of Reference</vt:lpstr>
      <vt:lpstr>  Types Of Frame Of Reference</vt:lpstr>
      <vt:lpstr>  First of all we have to know about Inertia</vt:lpstr>
      <vt:lpstr>Inertial Frames Of Reference:</vt:lpstr>
      <vt:lpstr>Several ways to describe an inertial frames.</vt:lpstr>
      <vt:lpstr>Example 1</vt:lpstr>
      <vt:lpstr>Representation of Example 1</vt:lpstr>
      <vt:lpstr>Example 2 </vt:lpstr>
      <vt:lpstr>Example 3</vt:lpstr>
      <vt:lpstr>Non-Inertial Frame Of Reference</vt:lpstr>
      <vt:lpstr>    Fictitious Force</vt:lpstr>
      <vt:lpstr>    Examples</vt:lpstr>
      <vt:lpstr>     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Presented By: Zaib-un-Nisa</dc:title>
  <dc:creator>Usman Butt</dc:creator>
  <cp:lastModifiedBy>Usman Butt</cp:lastModifiedBy>
  <cp:revision>26</cp:revision>
  <dcterms:created xsi:type="dcterms:W3CDTF">2020-04-16T15:50:37Z</dcterms:created>
  <dcterms:modified xsi:type="dcterms:W3CDTF">2020-08-13T22:49:06Z</dcterms:modified>
</cp:coreProperties>
</file>